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12192000"/>
  <p:defaultTextStyle>
    <a:defPPr>
      <a:defRPr lang="el-G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236" y="-90"/>
      </p:cViewPr>
      <p:guideLst>
        <p:guide pos="2160"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 /><Relationship Id="rId10" Type="http://schemas.openxmlformats.org/officeDocument/2006/relationships/tableStyles" Target="tableStyles.xml" /><Relationship Id="rId11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Διαφάνεια τίτλου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Τίτλος 1" hidden="0"/>
          <p:cNvSpPr>
            <a:spLocks noGrp="1"/>
          </p:cNvSpPr>
          <p:nvPr isPhoto="0" userDrawn="0">
            <p:ph type="ctrTitle" hasCustomPrompt="0"/>
          </p:nvPr>
        </p:nvSpPr>
        <p:spPr bwMode="auto">
          <a:xfrm>
            <a:off x="1523999" y="1122363"/>
            <a:ext cx="9144000" cy="2387599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el-GR"/>
              <a:t>Κάντε κλικ για να επεξεργαστείτε τον τίτλο υποδείγματος</a:t>
            </a:r>
            <a:endParaRPr/>
          </a:p>
        </p:txBody>
      </p:sp>
      <p:sp>
        <p:nvSpPr>
          <p:cNvPr id="5" name="Υπότιτλος 2" hidden="0"/>
          <p:cNvSpPr>
            <a:spLocks noGrp="1"/>
          </p:cNvSpPr>
          <p:nvPr isPhoto="0" userDrawn="0">
            <p:ph type="subTitle" idx="1" hasCustomPrompt="0"/>
          </p:nvPr>
        </p:nvSpPr>
        <p:spPr bwMode="auto">
          <a:xfrm>
            <a:off x="1523999" y="3602037"/>
            <a:ext cx="9144000" cy="165576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el-GR"/>
              <a:t>Κάντε κλικ για να επεξεργαστείτε τον υπότιτλο του υποδείγματος</a:t>
            </a:r>
            <a:endParaRPr/>
          </a:p>
        </p:txBody>
      </p:sp>
      <p:sp>
        <p:nvSpPr>
          <p:cNvPr id="6" name="Θέση ημερομηνίας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C1B93C3B-D41D-44A8-B1E5-B7B9560EE084}" type="datetimeFigureOut">
              <a:rPr lang="el-GR"/>
              <a:t/>
            </a:fld>
            <a:endParaRPr lang="el-GR"/>
          </a:p>
        </p:txBody>
      </p:sp>
      <p:sp>
        <p:nvSpPr>
          <p:cNvPr id="7" name="Θέση υποσέλιδου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8" name="Θέση αριθμού διαφάνειας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143D7DAE-529E-415E-8877-D35B868CED7F}" type="slidenum">
              <a:rPr lang="el-GR"/>
              <a:t/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Τίτλος και Κατακόρυφο κείμενο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Τίτλος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l-GR"/>
              <a:t>Κάντε κλικ για να επεξεργαστείτε τον τίτλο υποδείγματος</a:t>
            </a:r>
            <a:endParaRPr/>
          </a:p>
        </p:txBody>
      </p:sp>
      <p:sp>
        <p:nvSpPr>
          <p:cNvPr id="5" name="Θέση κατακόρυφου κειμένου 2" hidden="0"/>
          <p:cNvSpPr>
            <a:spLocks noGrp="1"/>
          </p:cNvSpPr>
          <p:nvPr isPhoto="0" userDrawn="0">
            <p:ph type="body" orient="vert" idx="1" hasCustomPrompt="0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el-GR"/>
              <a:t>Στυλ κειμένου υποδείγματος</a:t>
            </a:r>
            <a:endParaRPr/>
          </a:p>
          <a:p>
            <a:pPr lvl="1">
              <a:defRPr/>
            </a:pPr>
            <a:r>
              <a:rPr lang="el-GR"/>
              <a:t>Δεύτερο επίπεδο</a:t>
            </a:r>
            <a:endParaRPr/>
          </a:p>
          <a:p>
            <a:pPr lvl="2">
              <a:defRPr/>
            </a:pPr>
            <a:r>
              <a:rPr lang="el-GR"/>
              <a:t>Τρίτο επίπεδο</a:t>
            </a:r>
            <a:endParaRPr/>
          </a:p>
          <a:p>
            <a:pPr lvl="3">
              <a:defRPr/>
            </a:pPr>
            <a:r>
              <a:rPr lang="el-GR"/>
              <a:t>Τέταρτο επίπεδο</a:t>
            </a:r>
            <a:endParaRPr/>
          </a:p>
          <a:p>
            <a:pPr lvl="4">
              <a:defRPr/>
            </a:pPr>
            <a:r>
              <a:rPr lang="el-GR"/>
              <a:t>Πέμπτο επίπεδο</a:t>
            </a:r>
            <a:endParaRPr/>
          </a:p>
        </p:txBody>
      </p:sp>
      <p:sp>
        <p:nvSpPr>
          <p:cNvPr id="6" name="Θέση ημερομηνίας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C1B93C3B-D41D-44A8-B1E5-B7B9560EE084}" type="datetimeFigureOut">
              <a:rPr lang="el-GR"/>
              <a:t/>
            </a:fld>
            <a:endParaRPr lang="el-GR"/>
          </a:p>
        </p:txBody>
      </p:sp>
      <p:sp>
        <p:nvSpPr>
          <p:cNvPr id="7" name="Θέση υποσέλιδου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8" name="Θέση αριθμού διαφάνειας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143D7DAE-529E-415E-8877-D35B868CED7F}" type="slidenum">
              <a:rPr lang="el-GR"/>
              <a:t/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Κατακόρυφος τίτλος και Κείμενο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Κατακόρυφος τίτλος 1" hidden="0"/>
          <p:cNvSpPr>
            <a:spLocks noGrp="1"/>
          </p:cNvSpPr>
          <p:nvPr isPhoto="0" userDrawn="0">
            <p:ph type="title" orient="vert" hasCustomPrompt="0"/>
          </p:nvPr>
        </p:nvSpPr>
        <p:spPr bwMode="auto">
          <a:xfrm>
            <a:off x="8724899" y="365124"/>
            <a:ext cx="2628900" cy="5811837"/>
          </a:xfrm>
        </p:spPr>
        <p:txBody>
          <a:bodyPr vert="eaVert"/>
          <a:lstStyle/>
          <a:p>
            <a:pPr>
              <a:defRPr/>
            </a:pPr>
            <a:r>
              <a:rPr lang="el-GR"/>
              <a:t>Κάντε κλικ για να επεξεργαστείτε τον τίτλο υποδείγματος</a:t>
            </a:r>
            <a:endParaRPr/>
          </a:p>
        </p:txBody>
      </p:sp>
      <p:sp>
        <p:nvSpPr>
          <p:cNvPr id="5" name="Θέση κατακόρυφου κειμένου 2" hidden="0"/>
          <p:cNvSpPr>
            <a:spLocks noGrp="1"/>
          </p:cNvSpPr>
          <p:nvPr isPhoto="0" userDrawn="0">
            <p:ph type="body" orient="vert" idx="1" hasCustomPrompt="0"/>
          </p:nvPr>
        </p:nvSpPr>
        <p:spPr bwMode="auto">
          <a:xfrm>
            <a:off x="838198" y="365124"/>
            <a:ext cx="7734299" cy="5811837"/>
          </a:xfrm>
        </p:spPr>
        <p:txBody>
          <a:bodyPr vert="eaVert"/>
          <a:lstStyle/>
          <a:p>
            <a:pPr lvl="0">
              <a:defRPr/>
            </a:pPr>
            <a:r>
              <a:rPr lang="el-GR"/>
              <a:t>Στυλ κειμένου υποδείγματος</a:t>
            </a:r>
            <a:endParaRPr/>
          </a:p>
          <a:p>
            <a:pPr lvl="1">
              <a:defRPr/>
            </a:pPr>
            <a:r>
              <a:rPr lang="el-GR"/>
              <a:t>Δεύτερο επίπεδο</a:t>
            </a:r>
            <a:endParaRPr/>
          </a:p>
          <a:p>
            <a:pPr lvl="2">
              <a:defRPr/>
            </a:pPr>
            <a:r>
              <a:rPr lang="el-GR"/>
              <a:t>Τρίτο επίπεδο</a:t>
            </a:r>
            <a:endParaRPr/>
          </a:p>
          <a:p>
            <a:pPr lvl="3">
              <a:defRPr/>
            </a:pPr>
            <a:r>
              <a:rPr lang="el-GR"/>
              <a:t>Τέταρτο επίπεδο</a:t>
            </a:r>
            <a:endParaRPr/>
          </a:p>
          <a:p>
            <a:pPr lvl="4">
              <a:defRPr/>
            </a:pPr>
            <a:r>
              <a:rPr lang="el-GR"/>
              <a:t>Πέμπτο επίπεδο</a:t>
            </a:r>
            <a:endParaRPr/>
          </a:p>
        </p:txBody>
      </p:sp>
      <p:sp>
        <p:nvSpPr>
          <p:cNvPr id="6" name="Θέση ημερομηνίας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C1B93C3B-D41D-44A8-B1E5-B7B9560EE084}" type="datetimeFigureOut">
              <a:rPr lang="el-GR"/>
              <a:t/>
            </a:fld>
            <a:endParaRPr lang="el-GR"/>
          </a:p>
        </p:txBody>
      </p:sp>
      <p:sp>
        <p:nvSpPr>
          <p:cNvPr id="7" name="Θέση υποσέλιδου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8" name="Θέση αριθμού διαφάνειας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143D7DAE-529E-415E-8877-D35B868CED7F}" type="slidenum">
              <a:rPr lang="el-GR"/>
              <a:t/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Τίτλος και περιεχόμενο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Τίτλος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l-GR"/>
              <a:t>Κάντε κλικ για να επεξεργαστείτε τον τίτλο υποδείγματος</a:t>
            </a:r>
            <a:endParaRPr/>
          </a:p>
        </p:txBody>
      </p:sp>
      <p:sp>
        <p:nvSpPr>
          <p:cNvPr id="5" name="Θέση περιεχομένου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/>
          <a:p>
            <a:pPr lvl="0">
              <a:defRPr/>
            </a:pPr>
            <a:r>
              <a:rPr lang="el-GR"/>
              <a:t>Στυλ κειμένου υποδείγματος</a:t>
            </a:r>
            <a:endParaRPr/>
          </a:p>
          <a:p>
            <a:pPr lvl="1">
              <a:defRPr/>
            </a:pPr>
            <a:r>
              <a:rPr lang="el-GR"/>
              <a:t>Δεύτερο επίπεδο</a:t>
            </a:r>
            <a:endParaRPr/>
          </a:p>
          <a:p>
            <a:pPr lvl="2">
              <a:defRPr/>
            </a:pPr>
            <a:r>
              <a:rPr lang="el-GR"/>
              <a:t>Τρίτο επίπεδο</a:t>
            </a:r>
            <a:endParaRPr/>
          </a:p>
          <a:p>
            <a:pPr lvl="3">
              <a:defRPr/>
            </a:pPr>
            <a:r>
              <a:rPr lang="el-GR"/>
              <a:t>Τέταρτο επίπεδο</a:t>
            </a:r>
            <a:endParaRPr/>
          </a:p>
          <a:p>
            <a:pPr lvl="4">
              <a:defRPr/>
            </a:pPr>
            <a:r>
              <a:rPr lang="el-GR"/>
              <a:t>Πέμπτο επίπεδο</a:t>
            </a:r>
            <a:endParaRPr/>
          </a:p>
        </p:txBody>
      </p:sp>
      <p:sp>
        <p:nvSpPr>
          <p:cNvPr id="6" name="Θέση ημερομηνίας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C1B93C3B-D41D-44A8-B1E5-B7B9560EE084}" type="datetimeFigureOut">
              <a:rPr lang="el-GR"/>
              <a:t/>
            </a:fld>
            <a:endParaRPr lang="el-GR"/>
          </a:p>
        </p:txBody>
      </p:sp>
      <p:sp>
        <p:nvSpPr>
          <p:cNvPr id="7" name="Θέση υποσέλιδου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8" name="Θέση αριθμού διαφάνειας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143D7DAE-529E-415E-8877-D35B868CED7F}" type="slidenum">
              <a:rPr lang="el-GR"/>
              <a:t/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Κεφαλίδα ενότητας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Τίτλος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1849" y="1709737"/>
            <a:ext cx="10515600" cy="2852736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el-GR"/>
              <a:t>Κάντε κλικ για να επεξεργαστείτε τον τίτλο υποδείγματος</a:t>
            </a:r>
            <a:endParaRPr/>
          </a:p>
        </p:txBody>
      </p:sp>
      <p:sp>
        <p:nvSpPr>
          <p:cNvPr id="5" name="Θέση κειμένου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831849" y="4589462"/>
            <a:ext cx="10515600" cy="1500186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l-GR"/>
              <a:t>Στυλ κειμένου υποδείγματος</a:t>
            </a:r>
            <a:endParaRPr/>
          </a:p>
        </p:txBody>
      </p:sp>
      <p:sp>
        <p:nvSpPr>
          <p:cNvPr id="6" name="Θέση ημερομηνίας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C1B93C3B-D41D-44A8-B1E5-B7B9560EE084}" type="datetimeFigureOut">
              <a:rPr lang="el-GR"/>
              <a:t/>
            </a:fld>
            <a:endParaRPr lang="el-GR"/>
          </a:p>
        </p:txBody>
      </p:sp>
      <p:sp>
        <p:nvSpPr>
          <p:cNvPr id="7" name="Θέση υποσέλιδου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8" name="Θέση αριθμού διαφάνειας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143D7DAE-529E-415E-8877-D35B868CED7F}" type="slidenum">
              <a:rPr lang="el-GR"/>
              <a:t/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Δύο περιεχόμενα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Τίτλος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l-GR"/>
              <a:t>Κάντε κλικ για να επεξεργαστείτε τον τίτλο υποδείγματος</a:t>
            </a:r>
            <a:endParaRPr/>
          </a:p>
        </p:txBody>
      </p:sp>
      <p:sp>
        <p:nvSpPr>
          <p:cNvPr id="5" name="Θέση περιεχομένου 2" hidden="0"/>
          <p:cNvSpPr>
            <a:spLocks noGrp="1"/>
          </p:cNvSpPr>
          <p:nvPr isPhoto="0" userDrawn="0">
            <p:ph sz="half" idx="1" hasCustomPrompt="0"/>
          </p:nvPr>
        </p:nvSpPr>
        <p:spPr bwMode="auto">
          <a:xfrm>
            <a:off x="838198" y="1825624"/>
            <a:ext cx="5181599" cy="4351338"/>
          </a:xfrm>
        </p:spPr>
        <p:txBody>
          <a:bodyPr/>
          <a:lstStyle/>
          <a:p>
            <a:pPr lvl="0">
              <a:defRPr/>
            </a:pPr>
            <a:r>
              <a:rPr lang="el-GR"/>
              <a:t>Στυλ κειμένου υποδείγματος</a:t>
            </a:r>
            <a:endParaRPr/>
          </a:p>
          <a:p>
            <a:pPr lvl="1">
              <a:defRPr/>
            </a:pPr>
            <a:r>
              <a:rPr lang="el-GR"/>
              <a:t>Δεύτερο επίπεδο</a:t>
            </a:r>
            <a:endParaRPr/>
          </a:p>
          <a:p>
            <a:pPr lvl="2">
              <a:defRPr/>
            </a:pPr>
            <a:r>
              <a:rPr lang="el-GR"/>
              <a:t>Τρίτο επίπεδο</a:t>
            </a:r>
            <a:endParaRPr/>
          </a:p>
          <a:p>
            <a:pPr lvl="3">
              <a:defRPr/>
            </a:pPr>
            <a:r>
              <a:rPr lang="el-GR"/>
              <a:t>Τέταρτο επίπεδο</a:t>
            </a:r>
            <a:endParaRPr/>
          </a:p>
          <a:p>
            <a:pPr lvl="4">
              <a:defRPr/>
            </a:pPr>
            <a:r>
              <a:rPr lang="el-GR"/>
              <a:t>Πέμπτο επίπεδο</a:t>
            </a:r>
            <a:endParaRPr/>
          </a:p>
        </p:txBody>
      </p:sp>
      <p:sp>
        <p:nvSpPr>
          <p:cNvPr id="6" name="Θέση περιεχομένου 3" hidden="0"/>
          <p:cNvSpPr>
            <a:spLocks noGrp="1"/>
          </p:cNvSpPr>
          <p:nvPr isPhoto="0" userDrawn="0">
            <p:ph sz="half" idx="2" hasCustomPrompt="0"/>
          </p:nvPr>
        </p:nvSpPr>
        <p:spPr bwMode="auto">
          <a:xfrm>
            <a:off x="6172200" y="1825624"/>
            <a:ext cx="5181599" cy="4351338"/>
          </a:xfrm>
        </p:spPr>
        <p:txBody>
          <a:bodyPr/>
          <a:lstStyle/>
          <a:p>
            <a:pPr lvl="0">
              <a:defRPr/>
            </a:pPr>
            <a:r>
              <a:rPr lang="el-GR"/>
              <a:t>Στυλ κειμένου υποδείγματος</a:t>
            </a:r>
            <a:endParaRPr/>
          </a:p>
          <a:p>
            <a:pPr lvl="1">
              <a:defRPr/>
            </a:pPr>
            <a:r>
              <a:rPr lang="el-GR"/>
              <a:t>Δεύτερο επίπεδο</a:t>
            </a:r>
            <a:endParaRPr/>
          </a:p>
          <a:p>
            <a:pPr lvl="2">
              <a:defRPr/>
            </a:pPr>
            <a:r>
              <a:rPr lang="el-GR"/>
              <a:t>Τρίτο επίπεδο</a:t>
            </a:r>
            <a:endParaRPr/>
          </a:p>
          <a:p>
            <a:pPr lvl="3">
              <a:defRPr/>
            </a:pPr>
            <a:r>
              <a:rPr lang="el-GR"/>
              <a:t>Τέταρτο επίπεδο</a:t>
            </a:r>
            <a:endParaRPr/>
          </a:p>
          <a:p>
            <a:pPr lvl="4">
              <a:defRPr/>
            </a:pPr>
            <a:r>
              <a:rPr lang="el-GR"/>
              <a:t>Πέμπτο επίπεδο</a:t>
            </a:r>
            <a:endParaRPr/>
          </a:p>
        </p:txBody>
      </p:sp>
      <p:sp>
        <p:nvSpPr>
          <p:cNvPr id="7" name="Θέση ημερομηνίας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C1B93C3B-D41D-44A8-B1E5-B7B9560EE084}" type="datetimeFigureOut">
              <a:rPr lang="el-GR"/>
              <a:t/>
            </a:fld>
            <a:endParaRPr lang="el-GR"/>
          </a:p>
        </p:txBody>
      </p:sp>
      <p:sp>
        <p:nvSpPr>
          <p:cNvPr id="8" name="Θέση υποσέλιδου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9" name="Θέση αριθμού διαφάνειας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143D7DAE-529E-415E-8877-D35B868CED7F}" type="slidenum">
              <a:rPr lang="el-GR"/>
              <a:t/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Σύγκριση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Τίτλος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9787" y="365124"/>
            <a:ext cx="10515600" cy="1325562"/>
          </a:xfrm>
        </p:spPr>
        <p:txBody>
          <a:bodyPr/>
          <a:lstStyle/>
          <a:p>
            <a:pPr>
              <a:defRPr/>
            </a:pPr>
            <a:r>
              <a:rPr lang="el-GR"/>
              <a:t>Κάντε κλικ για να επεξεργαστείτε τον τίτλο υποδείγματος</a:t>
            </a:r>
            <a:endParaRPr/>
          </a:p>
        </p:txBody>
      </p:sp>
      <p:sp>
        <p:nvSpPr>
          <p:cNvPr id="5" name="Θέση κειμένου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839787" y="1681162"/>
            <a:ext cx="5157785" cy="8239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l-GR"/>
              <a:t>Στυλ κειμένου υποδείγματος</a:t>
            </a:r>
            <a:endParaRPr/>
          </a:p>
        </p:txBody>
      </p:sp>
      <p:sp>
        <p:nvSpPr>
          <p:cNvPr id="6" name="Θέση περιεχομένου 3" hidden="0"/>
          <p:cNvSpPr>
            <a:spLocks noGrp="1"/>
          </p:cNvSpPr>
          <p:nvPr isPhoto="0" userDrawn="0">
            <p:ph sz="half" idx="2" hasCustomPrompt="0"/>
          </p:nvPr>
        </p:nvSpPr>
        <p:spPr bwMode="auto">
          <a:xfrm>
            <a:off x="839787" y="2505073"/>
            <a:ext cx="5157785" cy="3684587"/>
          </a:xfrm>
        </p:spPr>
        <p:txBody>
          <a:bodyPr/>
          <a:lstStyle/>
          <a:p>
            <a:pPr lvl="0">
              <a:defRPr/>
            </a:pPr>
            <a:r>
              <a:rPr lang="el-GR"/>
              <a:t>Στυλ κειμένου υποδείγματος</a:t>
            </a:r>
            <a:endParaRPr/>
          </a:p>
          <a:p>
            <a:pPr lvl="1">
              <a:defRPr/>
            </a:pPr>
            <a:r>
              <a:rPr lang="el-GR"/>
              <a:t>Δεύτερο επίπεδο</a:t>
            </a:r>
            <a:endParaRPr/>
          </a:p>
          <a:p>
            <a:pPr lvl="2">
              <a:defRPr/>
            </a:pPr>
            <a:r>
              <a:rPr lang="el-GR"/>
              <a:t>Τρίτο επίπεδο</a:t>
            </a:r>
            <a:endParaRPr/>
          </a:p>
          <a:p>
            <a:pPr lvl="3">
              <a:defRPr/>
            </a:pPr>
            <a:r>
              <a:rPr lang="el-GR"/>
              <a:t>Τέταρτο επίπεδο</a:t>
            </a:r>
            <a:endParaRPr/>
          </a:p>
          <a:p>
            <a:pPr lvl="4">
              <a:defRPr/>
            </a:pPr>
            <a:r>
              <a:rPr lang="el-GR"/>
              <a:t>Πέμπτο επίπεδο</a:t>
            </a:r>
            <a:endParaRPr/>
          </a:p>
        </p:txBody>
      </p:sp>
      <p:sp>
        <p:nvSpPr>
          <p:cNvPr id="7" name="Θέση κειμένου 4" hidden="0"/>
          <p:cNvSpPr>
            <a:spLocks noGrp="1"/>
          </p:cNvSpPr>
          <p:nvPr isPhoto="0" userDrawn="0">
            <p:ph type="body" sz="quarter" idx="3" hasCustomPrompt="0"/>
          </p:nvPr>
        </p:nvSpPr>
        <p:spPr bwMode="auto">
          <a:xfrm>
            <a:off x="6172200" y="1681162"/>
            <a:ext cx="5183187" cy="8239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l-GR"/>
              <a:t>Στυλ κειμένου υποδείγματος</a:t>
            </a:r>
            <a:endParaRPr/>
          </a:p>
        </p:txBody>
      </p:sp>
      <p:sp>
        <p:nvSpPr>
          <p:cNvPr id="8" name="Θέση περιεχομένου 5" hidden="0"/>
          <p:cNvSpPr>
            <a:spLocks noGrp="1"/>
          </p:cNvSpPr>
          <p:nvPr isPhoto="0" userDrawn="0">
            <p:ph sz="quarter" idx="4" hasCustomPrompt="0"/>
          </p:nvPr>
        </p:nvSpPr>
        <p:spPr bwMode="auto">
          <a:xfrm>
            <a:off x="6172200" y="2505073"/>
            <a:ext cx="5183187" cy="3684587"/>
          </a:xfrm>
        </p:spPr>
        <p:txBody>
          <a:bodyPr/>
          <a:lstStyle/>
          <a:p>
            <a:pPr lvl="0">
              <a:defRPr/>
            </a:pPr>
            <a:r>
              <a:rPr lang="el-GR"/>
              <a:t>Στυλ κειμένου υποδείγματος</a:t>
            </a:r>
            <a:endParaRPr/>
          </a:p>
          <a:p>
            <a:pPr lvl="1">
              <a:defRPr/>
            </a:pPr>
            <a:r>
              <a:rPr lang="el-GR"/>
              <a:t>Δεύτερο επίπεδο</a:t>
            </a:r>
            <a:endParaRPr/>
          </a:p>
          <a:p>
            <a:pPr lvl="2">
              <a:defRPr/>
            </a:pPr>
            <a:r>
              <a:rPr lang="el-GR"/>
              <a:t>Τρίτο επίπεδο</a:t>
            </a:r>
            <a:endParaRPr/>
          </a:p>
          <a:p>
            <a:pPr lvl="3">
              <a:defRPr/>
            </a:pPr>
            <a:r>
              <a:rPr lang="el-GR"/>
              <a:t>Τέταρτο επίπεδο</a:t>
            </a:r>
            <a:endParaRPr/>
          </a:p>
          <a:p>
            <a:pPr lvl="4">
              <a:defRPr/>
            </a:pPr>
            <a:r>
              <a:rPr lang="el-GR"/>
              <a:t>Πέμπτο επίπεδο</a:t>
            </a:r>
            <a:endParaRPr/>
          </a:p>
        </p:txBody>
      </p:sp>
      <p:sp>
        <p:nvSpPr>
          <p:cNvPr id="9" name="Θέση ημερομηνίας 6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C1B93C3B-D41D-44A8-B1E5-B7B9560EE084}" type="datetimeFigureOut">
              <a:rPr lang="el-GR"/>
              <a:t/>
            </a:fld>
            <a:endParaRPr lang="el-GR"/>
          </a:p>
        </p:txBody>
      </p:sp>
      <p:sp>
        <p:nvSpPr>
          <p:cNvPr id="10" name="Θέση υποσέλιδου 7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11" name="Θέση αριθμού διαφάνειας 8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143D7DAE-529E-415E-8877-D35B868CED7F}" type="slidenum">
              <a:rPr lang="el-GR"/>
              <a:t/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Μόνο τίτλος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Τίτλος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el-GR"/>
              <a:t>Κάντε κλικ για να επεξεργαστείτε τον τίτλο υποδείγματος</a:t>
            </a:r>
            <a:endParaRPr/>
          </a:p>
        </p:txBody>
      </p:sp>
      <p:sp>
        <p:nvSpPr>
          <p:cNvPr id="5" name="Θέση ημερομηνίας 2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C1B93C3B-D41D-44A8-B1E5-B7B9560EE084}" type="datetimeFigureOut">
              <a:rPr lang="el-GR"/>
              <a:t/>
            </a:fld>
            <a:endParaRPr lang="el-GR"/>
          </a:p>
        </p:txBody>
      </p:sp>
      <p:sp>
        <p:nvSpPr>
          <p:cNvPr id="6" name="Θέση υποσέλιδου 3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4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143D7DAE-529E-415E-8877-D35B868CED7F}" type="slidenum">
              <a:rPr lang="el-GR"/>
              <a:t/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Κενό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Θέση ημερομηνίας 1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C1B93C3B-D41D-44A8-B1E5-B7B9560EE084}" type="datetimeFigureOut">
              <a:rPr lang="el-GR"/>
              <a:t/>
            </a:fld>
            <a:endParaRPr lang="el-GR"/>
          </a:p>
        </p:txBody>
      </p:sp>
      <p:sp>
        <p:nvSpPr>
          <p:cNvPr id="5" name="Θέση υποσέλιδου 2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3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143D7DAE-529E-415E-8877-D35B868CED7F}" type="slidenum">
              <a:rPr lang="el-GR"/>
              <a:t/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Περιεχόμενο με λεζάντα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Τίτλος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9787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l-GR"/>
              <a:t>Κάντε κλικ για να επεξεργαστείτε τον τίτλο υποδείγματος</a:t>
            </a:r>
            <a:endParaRPr/>
          </a:p>
        </p:txBody>
      </p:sp>
      <p:sp>
        <p:nvSpPr>
          <p:cNvPr id="5" name="Θέση περιεχομένου 2" hidden="0"/>
          <p:cNvSpPr>
            <a:spLocks noGrp="1"/>
          </p:cNvSpPr>
          <p:nvPr isPhoto="0" userDrawn="0">
            <p:ph idx="1" hasCustomPrompt="0"/>
          </p:nvPr>
        </p:nvSpPr>
        <p:spPr bwMode="auto">
          <a:xfrm>
            <a:off x="5183187" y="987424"/>
            <a:ext cx="6172200" cy="48736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el-GR"/>
              <a:t>Στυλ κειμένου υποδείγματος</a:t>
            </a:r>
            <a:endParaRPr/>
          </a:p>
          <a:p>
            <a:pPr lvl="1">
              <a:defRPr/>
            </a:pPr>
            <a:r>
              <a:rPr lang="el-GR"/>
              <a:t>Δεύτερο επίπεδο</a:t>
            </a:r>
            <a:endParaRPr/>
          </a:p>
          <a:p>
            <a:pPr lvl="2">
              <a:defRPr/>
            </a:pPr>
            <a:r>
              <a:rPr lang="el-GR"/>
              <a:t>Τρίτο επίπεδο</a:t>
            </a:r>
            <a:endParaRPr/>
          </a:p>
          <a:p>
            <a:pPr lvl="3">
              <a:defRPr/>
            </a:pPr>
            <a:r>
              <a:rPr lang="el-GR"/>
              <a:t>Τέταρτο επίπεδο</a:t>
            </a:r>
            <a:endParaRPr/>
          </a:p>
          <a:p>
            <a:pPr lvl="4">
              <a:defRPr/>
            </a:pPr>
            <a:r>
              <a:rPr lang="el-GR"/>
              <a:t>Πέμπτο επίπεδο</a:t>
            </a:r>
            <a:endParaRPr/>
          </a:p>
        </p:txBody>
      </p:sp>
      <p:sp>
        <p:nvSpPr>
          <p:cNvPr id="6" name="Θέση κειμένου 3" hidden="0"/>
          <p:cNvSpPr>
            <a:spLocks noGrp="1"/>
          </p:cNvSpPr>
          <p:nvPr isPhoto="0" userDrawn="0">
            <p:ph type="body" sz="half" idx="2" hasCustomPrompt="0"/>
          </p:nvPr>
        </p:nvSpPr>
        <p:spPr bwMode="auto">
          <a:xfrm>
            <a:off x="839787" y="2057400"/>
            <a:ext cx="3932236" cy="38115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l-GR"/>
              <a:t>Στυλ κειμένου υποδείγματος</a:t>
            </a:r>
            <a:endParaRPr/>
          </a:p>
        </p:txBody>
      </p:sp>
      <p:sp>
        <p:nvSpPr>
          <p:cNvPr id="7" name="Θέση ημερομηνίας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C1B93C3B-D41D-44A8-B1E5-B7B9560EE084}" type="datetimeFigureOut">
              <a:rPr lang="el-GR"/>
              <a:t/>
            </a:fld>
            <a:endParaRPr lang="el-GR"/>
          </a:p>
        </p:txBody>
      </p:sp>
      <p:sp>
        <p:nvSpPr>
          <p:cNvPr id="8" name="Θέση υποσέλιδου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9" name="Θέση αριθμού διαφάνειας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143D7DAE-529E-415E-8877-D35B868CED7F}" type="slidenum">
              <a:rPr lang="el-GR"/>
              <a:t/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Εικόνα με λεζάντα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Τίτλος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9787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l-GR"/>
              <a:t>Κάντε κλικ για να επεξεργαστείτε τον τίτλο υποδείγματος</a:t>
            </a:r>
            <a:endParaRPr/>
          </a:p>
        </p:txBody>
      </p:sp>
      <p:sp>
        <p:nvSpPr>
          <p:cNvPr id="5" name="Θέση εικόνας 2" hidden="0"/>
          <p:cNvSpPr>
            <a:spLocks noGrp="1"/>
          </p:cNvSpPr>
          <p:nvPr isPhoto="0" userDrawn="0">
            <p:ph type="pic" idx="1" hasCustomPrompt="0"/>
          </p:nvPr>
        </p:nvSpPr>
        <p:spPr bwMode="auto">
          <a:xfrm>
            <a:off x="5183187" y="987424"/>
            <a:ext cx="6172200" cy="487362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el-GR"/>
          </a:p>
        </p:txBody>
      </p:sp>
      <p:sp>
        <p:nvSpPr>
          <p:cNvPr id="6" name="Θέση κειμένου 3" hidden="0"/>
          <p:cNvSpPr>
            <a:spLocks noGrp="1"/>
          </p:cNvSpPr>
          <p:nvPr isPhoto="0" userDrawn="0">
            <p:ph type="body" sz="half" idx="2" hasCustomPrompt="0"/>
          </p:nvPr>
        </p:nvSpPr>
        <p:spPr bwMode="auto">
          <a:xfrm>
            <a:off x="839787" y="2057400"/>
            <a:ext cx="3932236" cy="38115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l-GR"/>
              <a:t>Στυλ κειμένου υποδείγματος</a:t>
            </a:r>
            <a:endParaRPr/>
          </a:p>
        </p:txBody>
      </p:sp>
      <p:sp>
        <p:nvSpPr>
          <p:cNvPr id="7" name="Θέση ημερομηνίας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C1B93C3B-D41D-44A8-B1E5-B7B9560EE084}" type="datetimeFigureOut">
              <a:rPr lang="el-GR"/>
              <a:t/>
            </a:fld>
            <a:endParaRPr lang="el-GR"/>
          </a:p>
        </p:txBody>
      </p:sp>
      <p:sp>
        <p:nvSpPr>
          <p:cNvPr id="8" name="Θέση υποσέλιδου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9" name="Θέση αριθμού διαφάνειας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143D7DAE-529E-415E-8877-D35B868CED7F}" type="slidenum">
              <a:rPr lang="el-GR"/>
              <a:t/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Θέση τίτλου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8198" y="365124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el-GR"/>
              <a:t>Κάντε κλικ για να επεξεργαστείτε τον τίτλο υποδείγματος</a:t>
            </a:r>
            <a:endParaRPr/>
          </a:p>
        </p:txBody>
      </p:sp>
      <p:sp>
        <p:nvSpPr>
          <p:cNvPr id="5" name="Θέση κειμένου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838198" y="1825624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el-GR"/>
              <a:t>Στυλ κειμένου υποδείγματος</a:t>
            </a:r>
            <a:endParaRPr/>
          </a:p>
          <a:p>
            <a:pPr lvl="1">
              <a:defRPr/>
            </a:pPr>
            <a:r>
              <a:rPr lang="el-GR"/>
              <a:t>Δεύτερο επίπεδο</a:t>
            </a:r>
            <a:endParaRPr/>
          </a:p>
          <a:p>
            <a:pPr lvl="2">
              <a:defRPr/>
            </a:pPr>
            <a:r>
              <a:rPr lang="el-GR"/>
              <a:t>Τρίτο επίπεδο</a:t>
            </a:r>
            <a:endParaRPr/>
          </a:p>
          <a:p>
            <a:pPr lvl="3">
              <a:defRPr/>
            </a:pPr>
            <a:r>
              <a:rPr lang="el-GR"/>
              <a:t>Τέταρτο επίπεδο</a:t>
            </a:r>
            <a:endParaRPr/>
          </a:p>
          <a:p>
            <a:pPr lvl="4">
              <a:defRPr/>
            </a:pPr>
            <a:r>
              <a:rPr lang="el-GR"/>
              <a:t>Πέμπτο επίπεδο</a:t>
            </a:r>
            <a:endParaRPr/>
          </a:p>
        </p:txBody>
      </p:sp>
      <p:sp>
        <p:nvSpPr>
          <p:cNvPr id="6" name="Θέση ημερομηνίας 3" hidden="0"/>
          <p:cNvSpPr>
            <a:spLocks noGrp="1"/>
          </p:cNvSpPr>
          <p:nvPr isPhoto="0" userDrawn="0">
            <p:ph type="dt" sz="half" idx="2" hasCustomPrompt="0"/>
          </p:nvPr>
        </p:nvSpPr>
        <p:spPr bwMode="auto">
          <a:xfrm>
            <a:off x="838198" y="6356349"/>
            <a:ext cx="27432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1B93C3B-D41D-44A8-B1E5-B7B9560EE084}" type="datetimeFigureOut">
              <a:rPr lang="el-GR"/>
              <a:t/>
            </a:fld>
            <a:endParaRPr lang="el-GR"/>
          </a:p>
        </p:txBody>
      </p:sp>
      <p:sp>
        <p:nvSpPr>
          <p:cNvPr id="7" name="Θέση υποσέλιδου 4" hidden="0"/>
          <p:cNvSpPr>
            <a:spLocks noGrp="1"/>
          </p:cNvSpPr>
          <p:nvPr isPhoto="0" userDrawn="0">
            <p:ph type="ftr" sz="quarter" idx="3" hasCustomPrompt="0"/>
          </p:nvPr>
        </p:nvSpPr>
        <p:spPr bwMode="auto">
          <a:xfrm>
            <a:off x="4038598" y="6356349"/>
            <a:ext cx="41148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Θέση αριθμού διαφάνειας 5" hidden="0"/>
          <p:cNvSpPr>
            <a:spLocks noGrp="1"/>
          </p:cNvSpPr>
          <p:nvPr isPhoto="0" userDrawn="0">
            <p:ph type="sldNum" sz="quarter" idx="4" hasCustomPrompt="0"/>
          </p:nvPr>
        </p:nvSpPr>
        <p:spPr bwMode="auto">
          <a:xfrm>
            <a:off x="8610599" y="6356349"/>
            <a:ext cx="27432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43D7DAE-529E-415E-8877-D35B868CED7F}" type="slidenum">
              <a:rPr lang="el-GR"/>
              <a:t/>
            </a:fld>
            <a:endParaRPr lang="el-GR"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Εικόνα 3" hidden="0"/>
          <p:cNvPicPr>
            <a:picLocks noChangeAspect="1"/>
          </p:cNvPicPr>
          <p:nvPr isPhoto="0" userDrawn="0"/>
        </p:nvPicPr>
        <p:blipFill>
          <a:blip r:embed="rId2"/>
          <a:stretch/>
        </p:blipFill>
        <p:spPr bwMode="auto">
          <a:xfrm flipH="0" flipV="0">
            <a:off x="0" y="-74705"/>
            <a:ext cx="6095998" cy="6854264"/>
          </a:xfrm>
          <a:prstGeom prst="rect">
            <a:avLst/>
          </a:prstGeom>
        </p:spPr>
      </p:pic>
      <p:pic>
        <p:nvPicPr>
          <p:cNvPr id="5" name="Εικόνα 4" hidden="0"/>
          <p:cNvPicPr>
            <a:picLocks noChangeAspect="1"/>
          </p:cNvPicPr>
          <p:nvPr isPhoto="0" userDrawn="0"/>
        </p:nvPicPr>
        <p:blipFill>
          <a:blip r:embed="rId3"/>
          <a:stretch/>
        </p:blipFill>
        <p:spPr bwMode="auto">
          <a:xfrm flipH="0" flipV="0">
            <a:off x="6095998" y="0"/>
            <a:ext cx="6095998" cy="3511176"/>
          </a:xfrm>
          <a:prstGeom prst="rect">
            <a:avLst/>
          </a:prstGeom>
        </p:spPr>
      </p:pic>
      <p:pic>
        <p:nvPicPr>
          <p:cNvPr id="6" name="" hidden="0"/>
          <p:cNvPicPr>
            <a:picLocks noChangeAspect="1"/>
          </p:cNvPicPr>
          <p:nvPr isPhoto="0" userDrawn="0"/>
        </p:nvPicPr>
        <p:blipFill>
          <a:blip r:embed="rId4"/>
          <a:stretch/>
        </p:blipFill>
        <p:spPr bwMode="auto">
          <a:xfrm flipH="0" flipV="0">
            <a:off x="6095997" y="3548529"/>
            <a:ext cx="6136051" cy="323102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" hidden="0"/>
          <p:cNvPicPr>
            <a:picLocks noChangeAspect="1"/>
          </p:cNvPicPr>
          <p:nvPr isPhoto="0" userDrawn="0"/>
        </p:nvPicPr>
        <p:blipFill>
          <a:blip r:embed="rId2"/>
          <a:stretch/>
        </p:blipFill>
        <p:spPr bwMode="auto">
          <a:xfrm flipH="0" flipV="0">
            <a:off x="59899" y="0"/>
            <a:ext cx="6153225" cy="6815121"/>
          </a:xfrm>
          <a:prstGeom prst="rect">
            <a:avLst/>
          </a:prstGeom>
        </p:spPr>
      </p:pic>
      <p:sp>
        <p:nvSpPr>
          <p:cNvPr id="5" name="" hidden="0"/>
          <p:cNvSpPr/>
          <p:nvPr isPhoto="0" userDrawn="0"/>
        </p:nvSpPr>
        <p:spPr bwMode="auto">
          <a:xfrm flipH="0" flipV="0">
            <a:off x="8018905" y="2242342"/>
            <a:ext cx="916308" cy="365795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endParaRPr/>
          </a:p>
        </p:txBody>
      </p:sp>
      <p:pic>
        <p:nvPicPr>
          <p:cNvPr id="6" name="" hidden="0"/>
          <p:cNvPicPr>
            <a:picLocks noChangeAspect="1"/>
          </p:cNvPicPr>
          <p:nvPr isPhoto="0" userDrawn="0"/>
        </p:nvPicPr>
        <p:blipFill>
          <a:blip r:embed="rId3"/>
          <a:stretch/>
        </p:blipFill>
        <p:spPr bwMode="auto">
          <a:xfrm flipH="0" flipV="0">
            <a:off x="6213124" y="76199"/>
            <a:ext cx="5980825" cy="672464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" hidden="0"/>
          <p:cNvPicPr>
            <a:picLocks noChangeAspect="1"/>
          </p:cNvPicPr>
          <p:nvPr isPhoto="0" userDrawn="0"/>
        </p:nvPicPr>
        <p:blipFill>
          <a:blip r:embed="rId2"/>
          <a:stretch/>
        </p:blipFill>
        <p:spPr bwMode="auto">
          <a:xfrm flipH="0" flipV="0">
            <a:off x="-73122" y="240"/>
            <a:ext cx="5752350" cy="7022856"/>
          </a:xfrm>
          <a:prstGeom prst="rect">
            <a:avLst/>
          </a:prstGeom>
        </p:spPr>
      </p:pic>
      <p:pic>
        <p:nvPicPr>
          <p:cNvPr id="5" name="" hidden="0"/>
          <p:cNvPicPr>
            <a:picLocks noChangeAspect="1"/>
          </p:cNvPicPr>
          <p:nvPr isPhoto="0" userDrawn="0"/>
        </p:nvPicPr>
        <p:blipFill>
          <a:blip r:embed="rId3"/>
          <a:stretch/>
        </p:blipFill>
        <p:spPr bwMode="auto">
          <a:xfrm flipH="0" flipV="0">
            <a:off x="5794024" y="-86916"/>
            <a:ext cx="6429374" cy="704477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" hidden="0"/>
          <p:cNvPicPr>
            <a:picLocks noChangeAspect="1"/>
          </p:cNvPicPr>
          <p:nvPr isPhoto="0" userDrawn="0"/>
        </p:nvPicPr>
        <p:blipFill>
          <a:blip r:embed="rId2"/>
          <a:stretch/>
        </p:blipFill>
        <p:spPr bwMode="auto">
          <a:xfrm flipH="0" flipV="0">
            <a:off x="95249" y="38099"/>
            <a:ext cx="5755050" cy="6896100"/>
          </a:xfrm>
          <a:prstGeom prst="rect">
            <a:avLst/>
          </a:prstGeom>
        </p:spPr>
      </p:pic>
      <p:pic>
        <p:nvPicPr>
          <p:cNvPr id="5" name="" hidden="0"/>
          <p:cNvPicPr>
            <a:picLocks noChangeAspect="1"/>
          </p:cNvPicPr>
          <p:nvPr isPhoto="0" userDrawn="0"/>
        </p:nvPicPr>
        <p:blipFill>
          <a:blip r:embed="rId3"/>
          <a:stretch/>
        </p:blipFill>
        <p:spPr bwMode="auto">
          <a:xfrm flipH="0" flipV="0">
            <a:off x="5994842" y="97630"/>
            <a:ext cx="6151561" cy="676036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" hidden="0"/>
          <p:cNvPicPr>
            <a:picLocks noChangeAspect="1"/>
          </p:cNvPicPr>
          <p:nvPr isPhoto="0" userDrawn="0"/>
        </p:nvPicPr>
        <p:blipFill>
          <a:blip r:embed="rId2"/>
          <a:stretch/>
        </p:blipFill>
        <p:spPr bwMode="auto">
          <a:xfrm flipH="0" flipV="0">
            <a:off x="-79374" y="-39687"/>
            <a:ext cx="6113905" cy="6766718"/>
          </a:xfrm>
          <a:prstGeom prst="rect">
            <a:avLst/>
          </a:prstGeom>
        </p:spPr>
      </p:pic>
      <p:pic>
        <p:nvPicPr>
          <p:cNvPr id="5" name="" hidden="0"/>
          <p:cNvPicPr>
            <a:picLocks noChangeAspect="1"/>
          </p:cNvPicPr>
          <p:nvPr isPhoto="0" userDrawn="0"/>
        </p:nvPicPr>
        <p:blipFill>
          <a:blip r:embed="rId3"/>
          <a:stretch/>
        </p:blipFill>
        <p:spPr bwMode="auto">
          <a:xfrm flipH="0" flipV="0">
            <a:off x="6078899" y="-57150"/>
            <a:ext cx="6076949" cy="683894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" hidden="0"/>
          <p:cNvSpPr/>
          <p:nvPr isPhoto="0" userDrawn="0"/>
        </p:nvSpPr>
        <p:spPr bwMode="auto">
          <a:xfrm flipH="0" flipV="0">
            <a:off x="1163999" y="2229767"/>
            <a:ext cx="9944963" cy="365795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endParaRPr/>
          </a:p>
        </p:txBody>
      </p:sp>
      <p:pic>
        <p:nvPicPr>
          <p:cNvPr id="5" name="" hidden="0"/>
          <p:cNvPicPr>
            <a:picLocks noChangeAspect="1"/>
          </p:cNvPicPr>
          <p:nvPr isPhoto="0" userDrawn="0"/>
        </p:nvPicPr>
        <p:blipFill>
          <a:blip r:embed="rId2"/>
          <a:stretch/>
        </p:blipFill>
        <p:spPr bwMode="auto">
          <a:xfrm flipH="0" flipV="0">
            <a:off x="-61930" y="-68262"/>
            <a:ext cx="12223749" cy="7697118"/>
          </a:xfrm>
          <a:prstGeom prst="rect">
            <a:avLst/>
          </a:prstGeom>
        </p:spPr>
      </p:pic>
      <p:sp>
        <p:nvSpPr>
          <p:cNvPr id="6" name="" hidden="0"/>
          <p:cNvSpPr/>
          <p:nvPr isPhoto="0" userDrawn="0"/>
        </p:nvSpPr>
        <p:spPr bwMode="auto">
          <a:xfrm flipH="0" flipV="0">
            <a:off x="3712812" y="-2415"/>
            <a:ext cx="6012655" cy="3139824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noAutofit/>
          </a:bodyPr>
          <a:p>
            <a:pPr algn="ctr">
              <a:defRPr/>
            </a:pPr>
            <a:r>
              <a:rPr sz="9600">
                <a:solidFill>
                  <a:srgbClr val="FF0000"/>
                </a:solidFill>
              </a:rPr>
              <a:t>ΤΕΛΟΣ</a:t>
            </a:r>
            <a:endParaRPr sz="960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ONLYOFFICE/5.6.4.20</Application>
  <DocSecurity>0</DocSecurity>
  <PresentationFormat>Ευρεία οθόνη</PresentationFormat>
  <Paragraphs>0</Paragraphs>
  <Slides>6</Slides>
  <Notes>6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Theme 1</vt:lpstr>
      <vt:lpstr>Slide 1</vt:lpstr>
      <vt:lpstr>Slide 2</vt:lpstr>
      <vt:lpstr>Slide 3</vt:lpstr>
      <vt:lpstr>Slide 4</vt:lpstr>
      <vt:lpstr>Slide 5</vt:lpstr>
      <vt:lpstr>Slide 6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subject/>
  <dc:creator>user</dc:creator>
  <cp:keywords/>
  <dc:description/>
  <dc:identifier/>
  <dc:language/>
  <cp:lastModifiedBy>a795279</cp:lastModifiedBy>
  <cp:revision>7</cp:revision>
  <dcterms:created xsi:type="dcterms:W3CDTF">2022-04-12T06:38:45Z</dcterms:created>
  <dcterms:modified xsi:type="dcterms:W3CDTF">2022-05-03T05:45:32Z</dcterms:modified>
  <cp:category/>
  <cp:contentStatus/>
  <cp:version/>
</cp:coreProperties>
</file>